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58" r:id="rId4"/>
    <p:sldId id="267" r:id="rId5"/>
    <p:sldId id="259" r:id="rId6"/>
    <p:sldId id="268" r:id="rId7"/>
    <p:sldId id="260" r:id="rId8"/>
    <p:sldId id="269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6C3486-C186-40BA-4E0F-B02966B77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C6D612-7A9D-B9F3-F7E7-8097F8CBB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30C58-C77D-FFE6-3417-1EB410383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40A92-28C1-4CDE-9027-092C706D74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1493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4C40A-6E30-3658-DE85-ACA2AB914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2AA42-D3ED-B61D-F8F5-141DABB2D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1E3C16-5EB4-DB70-1C37-3CD03FF1F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4B7D2-B647-43CF-B04F-BBE301728E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7869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8D20FD-35FF-5BA4-F0AF-2CBC80C45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D036C-D7A8-F661-14E5-713B95B8B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6FAD98-C9ED-BC9A-41C5-145C9E12B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46488-3763-4E75-A6BE-91F672932C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700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6AA9C1-36F7-74C3-6E6C-F45BE48A5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3E0AFB-6A17-3352-10F4-520C2DBAB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BF38B-2BF8-2774-DA7A-4D6349D21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A368A-CB7D-4861-AC87-D1B78387DA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331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507CE6-07B0-AFC1-8C16-D8BC476C6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3563B-15C0-E1CF-1532-6824E89E5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13447E-A547-2AFB-B20C-68A40727D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C74DA-750F-44B8-A08E-03973E7642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6263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53FE32-13B9-DAC8-A3AC-EEACDF3E4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41E867-73B9-DBB1-1585-8FA711336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BFE0CA-AF28-3042-51CD-63AA4D8B9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C9985-DC4F-4963-AF13-8B956086BF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291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C2AA769-7C18-2DC4-7E26-B67AF0E57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86CF724-1700-7900-4BBC-56B714B8C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7DCD663-556B-1A4F-8869-49CD29AAA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BEF93-E385-4AFB-AA17-83361735B6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2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2FA977-295A-77FC-06D1-A6E30B179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CD4FDAE-812A-938A-1030-19CA59C1F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770D140-4232-87C9-A7C0-EC1218692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2A460-79DD-4D22-AC42-A97B3E818A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794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42A8F0A-1642-665F-782C-93AAEDB01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5AFFFFB-C62C-9273-8AEE-DF55D8E72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2B11323-C398-4F6C-E4D5-C2B38E4D6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0177D-AE41-402A-80CB-2F06AEED53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0400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4AD887D-5394-3F96-EA0A-DD94AF85C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83456E-9015-A13A-7B75-C71C5A24B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C34B680-D603-6691-F07A-36DA9F1B6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E1637-DC21-4B1E-838B-6F485FA6D5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7597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E2B13F9-6193-2BDD-A416-E89DAEDC8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B928DA-3D9A-F5CD-2513-75E9FF9EC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A7F15D-1391-2D45-53D6-2DF5AC463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7BF3F-16D2-4497-95AE-6B1ACEEE0C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0025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6105F44-0E1A-11BF-36AD-F4148E3AF7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CA00060-CBDB-3796-C1ED-80EE3BFCF9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86B383-B004-2B4F-2A9B-DB8F3DCE63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9D18A-F943-9139-5F27-E04309BE24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6AEAC4-DAAF-8335-CBF5-8AD7027F87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12ACB8-6AEB-43F2-99A4-4B47A0BEE9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538F7B1D-8ED4-222C-C1D4-AFD11B7C669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24856"/>
            <a:ext cx="9144000" cy="2808287"/>
          </a:xfrm>
        </p:spPr>
        <p:txBody>
          <a:bodyPr/>
          <a:lstStyle/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2000" dirty="0">
                <a:solidFill>
                  <a:srgbClr val="FFFFFF"/>
                </a:solidFill>
                <a:cs typeface="Times New Roman" panose="02020603050405020304" pitchFamily="18" charset="0"/>
              </a:rPr>
              <a:t>Verse 1</a:t>
            </a:r>
          </a:p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And is it so? A gift from me</a:t>
            </a:r>
          </a:p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Dost thou, dear Lord, request? </a:t>
            </a:r>
          </a:p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Then speak thy will, whate'er it be: </a:t>
            </a:r>
          </a:p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Obeying, I am blest.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2D22342A-1A30-D1C2-7C69-C2E27B89CD5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2879725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AU" altLang="en-US" sz="1800" b="1" dirty="0">
                <a:cs typeface="Times New Roman" panose="02020603050405020304" pitchFamily="18" charset="0"/>
              </a:rPr>
              <a:t>Chorus</a:t>
            </a:r>
            <a:endParaRPr lang="en-AU" altLang="en-US" sz="1800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I have not much to give thee, Lord,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For that great love which made thee mine: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I have not much to give thee, Lord,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But all I have is thine.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992CB896-35EB-B7C4-962B-3CB5BA6323C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8770"/>
            <a:ext cx="9144000" cy="3240459"/>
          </a:xfrm>
        </p:spPr>
        <p:txBody>
          <a:bodyPr/>
          <a:lstStyle/>
          <a:p>
            <a:r>
              <a:rPr lang="en-US" altLang="en-US" dirty="0"/>
              <a:t> Verse 2 </a:t>
            </a:r>
          </a:p>
          <a:p>
            <a:r>
              <a:rPr lang="en-US" altLang="en-US" sz="4000" dirty="0"/>
              <a:t>And dost thou ask a gift from me: </a:t>
            </a:r>
          </a:p>
          <a:p>
            <a:r>
              <a:rPr lang="en-US" altLang="en-US" sz="4000" dirty="0"/>
              <a:t>The talents I possess? </a:t>
            </a:r>
          </a:p>
          <a:p>
            <a:r>
              <a:rPr lang="en-US" altLang="en-US" sz="4000" dirty="0"/>
              <a:t>Such as I have I give to thee </a:t>
            </a:r>
          </a:p>
          <a:p>
            <a:r>
              <a:rPr lang="en-US" altLang="en-US" sz="4000" dirty="0"/>
              <a:t>That others I may bless</a:t>
            </a:r>
            <a:r>
              <a:rPr lang="en-US" altLang="en-US"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57C8D661-756A-FB25-173C-0DC512C0A7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89137"/>
            <a:ext cx="9144000" cy="2879725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AU" altLang="en-US" sz="1800" b="1" dirty="0">
                <a:cs typeface="Times New Roman" panose="02020603050405020304" pitchFamily="18" charset="0"/>
              </a:rPr>
              <a:t>Chorus</a:t>
            </a:r>
            <a:endParaRPr lang="en-AU" altLang="en-US" sz="1800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I have not much to give thee, Lord,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For that great love which made thee mine: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I have not much to give thee, Lord,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But all I have is thine.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F1AFE72-C6BA-D436-D440-883B875974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80493"/>
            <a:ext cx="9144000" cy="3097014"/>
          </a:xfrm>
        </p:spPr>
        <p:txBody>
          <a:bodyPr/>
          <a:lstStyle/>
          <a:p>
            <a:pPr defTabSz="45720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AU" altLang="en-US" sz="2800" dirty="0">
                <a:solidFill>
                  <a:srgbClr val="E7E6E6"/>
                </a:solidFill>
                <a:cs typeface="Times New Roman" panose="02020603050405020304" pitchFamily="18" charset="0"/>
              </a:rPr>
              <a:t>Verse 3</a:t>
            </a:r>
            <a:r>
              <a:rPr lang="en-AU" altLang="en-US" sz="2800" b="1" dirty="0">
                <a:solidFill>
                  <a:srgbClr val="E7E6E6"/>
                </a:solidFill>
                <a:cs typeface="Times New Roman" panose="02020603050405020304" pitchFamily="18" charset="0"/>
              </a:rPr>
              <a:t> </a:t>
            </a:r>
            <a:endParaRPr lang="en-AU" altLang="en-US" sz="2800" dirty="0">
              <a:solidFill>
                <a:srgbClr val="E7E6E6"/>
              </a:solidFill>
              <a:cs typeface="Times New Roman" panose="02020603050405020304" pitchFamily="18" charset="0"/>
            </a:endParaRPr>
          </a:p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And dost thou ask a gift from me:</a:t>
            </a:r>
          </a:p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The gift of passing time?</a:t>
            </a:r>
          </a:p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My hours I'll give, not grudgingly, </a:t>
            </a:r>
          </a:p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I feel by right they're thine.</a:t>
            </a:r>
            <a:endParaRPr lang="en-US" alt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EAAD9E60-FEDC-D92B-87F7-880DD91F976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2879725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AU" altLang="en-US" sz="1800" b="1" dirty="0">
                <a:cs typeface="Times New Roman" panose="02020603050405020304" pitchFamily="18" charset="0"/>
              </a:rPr>
              <a:t>Chorus</a:t>
            </a:r>
            <a:endParaRPr lang="en-AU" altLang="en-US" sz="1800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I have not much to give thee, Lord,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For that great love which made thee mine: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I have not much to give thee, Lord,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But all I have is thine.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4">
            <a:extLst>
              <a:ext uri="{FF2B5EF4-FFF2-40B4-BE49-F238E27FC236}">
                <a16:creationId xmlns:a16="http://schemas.microsoft.com/office/drawing/2014/main" id="{B5D110F7-BC90-8FFF-3EFB-C3724663D4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095625"/>
          </a:xfrm>
        </p:spPr>
        <p:txBody>
          <a:bodyPr/>
          <a:lstStyle/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2000" dirty="0">
                <a:solidFill>
                  <a:srgbClr val="E7E6E6"/>
                </a:solidFill>
                <a:cs typeface="Times New Roman" panose="02020603050405020304" pitchFamily="18" charset="0"/>
              </a:rPr>
              <a:t>Verse 4</a:t>
            </a:r>
          </a:p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And dost thou ask a gift from me:</a:t>
            </a:r>
          </a:p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 A loving, faithful heart?  </a:t>
            </a:r>
          </a:p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'Tis thine, for thou on Calvary </a:t>
            </a:r>
          </a:p>
          <a:p>
            <a:pPr defTabSz="4572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For me with all didst part.</a:t>
            </a:r>
            <a:r>
              <a:rPr lang="en-US" altLang="en-US" sz="4000" dirty="0">
                <a:solidFill>
                  <a:srgbClr val="FFFFFF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61696ED4-0C75-77C0-DBD9-4073D5BA7E1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89137"/>
            <a:ext cx="9144000" cy="2879725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AU" altLang="en-US" sz="1800" b="1" dirty="0">
                <a:cs typeface="Times New Roman" panose="02020603050405020304" pitchFamily="18" charset="0"/>
              </a:rPr>
              <a:t>Chorus</a:t>
            </a:r>
            <a:endParaRPr lang="en-AU" altLang="en-US" sz="1800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I have not much to give thee, Lord,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For that great love which made thee mine: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I have not much to give thee, Lord,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solidFill>
                  <a:schemeClr val="tx2"/>
                </a:solidFill>
                <a:cs typeface="Times New Roman" panose="02020603050405020304" pitchFamily="18" charset="0"/>
              </a:rPr>
              <a:t>But all I have is thine.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8C8D4F-5A47-BBAF-A51C-C17A303E169C}"/>
              </a:ext>
            </a:extLst>
          </p:cNvPr>
          <p:cNvSpPr txBox="1"/>
          <p:nvPr/>
        </p:nvSpPr>
        <p:spPr>
          <a:xfrm>
            <a:off x="623888" y="5805488"/>
            <a:ext cx="2447925" cy="57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And is it so? A gift from 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Richard Slater (1854-1939)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298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6</cp:revision>
  <dcterms:created xsi:type="dcterms:W3CDTF">1999-10-01T00:49:24Z</dcterms:created>
  <dcterms:modified xsi:type="dcterms:W3CDTF">2023-08-10T05:38:39Z</dcterms:modified>
</cp:coreProperties>
</file>